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Open Sans Bold" charset="1" panose="020B0806030504020204"/>
      <p:regular r:id="rId13"/>
    </p:embeddedFont>
    <p:embeddedFont>
      <p:font typeface="Open Sans" charset="1" panose="020B0606030504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98122" y="2604984"/>
            <a:ext cx="429175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Identificação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062988"/>
            <a:ext cx="16230600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74747"/>
                </a:solidFill>
                <a:latin typeface="Open Sans"/>
                <a:ea typeface="Open Sans"/>
                <a:cs typeface="Open Sans"/>
                <a:sym typeface="Open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74747"/>
                </a:solidFill>
                <a:latin typeface="Open Sans"/>
                <a:ea typeface="Open Sans"/>
                <a:cs typeface="Open Sans"/>
                <a:sym typeface="Open Sans"/>
              </a:rPr>
              <a:t>Fontes: Times New Roman ou Arial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74747"/>
                </a:solidFill>
                <a:latin typeface="Open Sans"/>
                <a:ea typeface="Open Sans"/>
                <a:cs typeface="Open Sans"/>
                <a:sym typeface="Open Sans"/>
              </a:rPr>
              <a:t>Atenção: Este modelo deve ter utilizado como uma referência, contendo, no mínimo, as informações solicitadas de identificação, grupo de pesquisa, introdução, métodos/metodologia, conclusões, referências e financiamento, quando for o caso. Contudo, caso deseje, o apresentador pode incluir mais slides, considerando o tempo de apresentação.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92205" y="4256405"/>
            <a:ext cx="610359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Grupo de Pesquisa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46613" y="5716054"/>
            <a:ext cx="6994773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Fontes: Times New Roman ou Arial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613" y="5716054"/>
            <a:ext cx="6994773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Fontes: Times New Roman ou Arial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20409" y="4256405"/>
            <a:ext cx="364718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Introdução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613" y="5716054"/>
            <a:ext cx="6994773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Fontes: Times New Roman ou Arial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16463" y="4256405"/>
            <a:ext cx="725507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Métodos/Metodologia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613" y="5716054"/>
            <a:ext cx="6994773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Fontes: Times New Roman ou Arial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296820" y="4256405"/>
            <a:ext cx="369436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Conclusões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613" y="5716054"/>
            <a:ext cx="6994773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Fontes: Times New Roman ou Arial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75770" y="4256405"/>
            <a:ext cx="953646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Referências e Financiamento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DAGo2lgd0xs</dc:identifier>
  <dcterms:modified xsi:type="dcterms:W3CDTF">2011-08-01T06:04:30Z</dcterms:modified>
  <cp:revision>1</cp:revision>
  <dc:title>APRESENTAÇÃO JIC UFSS 2025</dc:title>
</cp:coreProperties>
</file>